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8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0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07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Garamond" panose="02020404030301010803" pitchFamily="18" charset="0"/>
              </a:rPr>
              <a:t>Challenges / Solutions:</a:t>
            </a:r>
            <a:br>
              <a:rPr lang="en-US" sz="8000" dirty="0" smtClean="0">
                <a:latin typeface="Garamond" panose="02020404030301010803" pitchFamily="18" charset="0"/>
              </a:rPr>
            </a:br>
            <a:r>
              <a:rPr lang="en-US" sz="8000" dirty="0" smtClean="0">
                <a:latin typeface="Garamond" panose="02020404030301010803" pitchFamily="18" charset="0"/>
              </a:rPr>
              <a:t>Fabrication </a:t>
            </a:r>
            <a:endParaRPr lang="en-US" sz="8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8885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9" y="2795615"/>
            <a:ext cx="3898490" cy="2923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5" y="2795615"/>
            <a:ext cx="2192899" cy="29238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267622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0" y="2795615"/>
            <a:ext cx="3898490" cy="2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86047" y="3209925"/>
            <a:ext cx="842682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8193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125</Words>
  <Application>Microsoft Office PowerPoint</Application>
  <PresentationFormat>Widescreen</PresentationFormat>
  <Paragraphs>25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Garamond</vt:lpstr>
      <vt:lpstr>Office Theme</vt:lpstr>
      <vt:lpstr>Challenges / Solutions: Fabrication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James Luce</cp:lastModifiedBy>
  <cp:revision>50</cp:revision>
  <dcterms:created xsi:type="dcterms:W3CDTF">2017-05-28T23:50:44Z</dcterms:created>
  <dcterms:modified xsi:type="dcterms:W3CDTF">2017-06-08T02:30:24Z</dcterms:modified>
</cp:coreProperties>
</file>